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Art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Tree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413" y="89350"/>
            <a:ext cx="59431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188" y="152400"/>
            <a:ext cx="72596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075" y="152400"/>
            <a:ext cx="60498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Crystal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748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7487" y="152400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7487" y="152400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450" y="152400"/>
            <a:ext cx="3225096" cy="483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Misc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285750"/>
            <a:ext cx="81153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863913" y="101650"/>
            <a:ext cx="3857623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28300" y="633376"/>
            <a:ext cx="5056199" cy="379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19742" l="0" r="0" t="42202"/>
          <a:stretch/>
        </p:blipFill>
        <p:spPr>
          <a:xfrm>
            <a:off x="0" y="1266803"/>
            <a:ext cx="9144002" cy="260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Room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757488" y="152413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757488" y="152413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757489" y="152401"/>
            <a:ext cx="3629020" cy="483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